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3760113" cy="1655921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16" userDrawn="1">
          <p15:clr>
            <a:srgbClr val="A4A3A4"/>
          </p15:clr>
        </p15:guide>
        <p15:guide id="2" pos="74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ttistoni" initials="MB" lastIdx="4" clrIdx="0">
    <p:extLst>
      <p:ext uri="{19B8F6BF-5375-455C-9EA6-DF929625EA0E}">
        <p15:presenceInfo xmlns:p15="http://schemas.microsoft.com/office/powerpoint/2012/main" userId="S-1-12-1-1438789435-1254573211-3500519308-2062448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259"/>
    <a:srgbClr val="D4E8DD"/>
    <a:srgbClr val="97CCBC"/>
    <a:srgbClr val="599E84"/>
    <a:srgbClr val="FCA10C"/>
    <a:srgbClr val="891B30"/>
    <a:srgbClr val="FC7707"/>
    <a:srgbClr val="F12A0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55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1806" y="138"/>
      </p:cViewPr>
      <p:guideLst>
        <p:guide orient="horz" pos="5216"/>
        <p:guide pos="74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313B577-4109-42CD-A82D-4CFBCFFBE0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9DCC3B4-8AC9-49B2-A9DE-84CACA92AC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A615B-7844-44D8-BC76-D059C0B8F92B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6C50CD-49B3-4CF2-AD83-1C6AE7394C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F69E8AB-052E-4685-B037-E92824DD5F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18036-AC38-401E-A600-FDE5CF9770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3827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43424-719C-4815-A42F-228C4BAAE98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1233488"/>
            <a:ext cx="4778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35C13-C86D-4997-9457-B10C9DF24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9759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009" y="2710039"/>
            <a:ext cx="20196096" cy="5765059"/>
          </a:xfrm>
        </p:spPr>
        <p:txBody>
          <a:bodyPr anchor="b"/>
          <a:lstStyle>
            <a:lvl1pPr algn="ctr">
              <a:defRPr sz="1448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014" y="8697421"/>
            <a:ext cx="17820085" cy="3997975"/>
          </a:xfrm>
        </p:spPr>
        <p:txBody>
          <a:bodyPr/>
          <a:lstStyle>
            <a:lvl1pPr marL="0" indent="0" algn="ctr">
              <a:buNone/>
              <a:defRPr sz="5795"/>
            </a:lvl1pPr>
            <a:lvl2pPr marL="1103955" indent="0" algn="ctr">
              <a:buNone/>
              <a:defRPr sz="4829"/>
            </a:lvl2pPr>
            <a:lvl3pPr marL="2207910" indent="0" algn="ctr">
              <a:buNone/>
              <a:defRPr sz="4346"/>
            </a:lvl3pPr>
            <a:lvl4pPr marL="3311865" indent="0" algn="ctr">
              <a:buNone/>
              <a:defRPr sz="3863"/>
            </a:lvl4pPr>
            <a:lvl5pPr marL="4415820" indent="0" algn="ctr">
              <a:buNone/>
              <a:defRPr sz="3863"/>
            </a:lvl5pPr>
            <a:lvl6pPr marL="5519776" indent="0" algn="ctr">
              <a:buNone/>
              <a:defRPr sz="3863"/>
            </a:lvl6pPr>
            <a:lvl7pPr marL="6623731" indent="0" algn="ctr">
              <a:buNone/>
              <a:defRPr sz="3863"/>
            </a:lvl7pPr>
            <a:lvl8pPr marL="7727686" indent="0" algn="ctr">
              <a:buNone/>
              <a:defRPr sz="3863"/>
            </a:lvl8pPr>
            <a:lvl9pPr marL="8831641" indent="0" algn="ctr">
              <a:buNone/>
              <a:defRPr sz="386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14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9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03332" y="881625"/>
            <a:ext cx="5123274" cy="1403316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3509" y="881625"/>
            <a:ext cx="15072822" cy="1403316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67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6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134" y="4128309"/>
            <a:ext cx="20493097" cy="6888171"/>
          </a:xfrm>
        </p:spPr>
        <p:txBody>
          <a:bodyPr anchor="b"/>
          <a:lstStyle>
            <a:lvl1pPr>
              <a:defRPr sz="1448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1134" y="11081645"/>
            <a:ext cx="20493097" cy="3622327"/>
          </a:xfrm>
        </p:spPr>
        <p:txBody>
          <a:bodyPr/>
          <a:lstStyle>
            <a:lvl1pPr marL="0" indent="0">
              <a:buNone/>
              <a:defRPr sz="5795">
                <a:solidFill>
                  <a:schemeClr val="tx1"/>
                </a:solidFill>
              </a:defRPr>
            </a:lvl1pPr>
            <a:lvl2pPr marL="110395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2pPr>
            <a:lvl3pPr marL="2207910" indent="0">
              <a:buNone/>
              <a:defRPr sz="4346">
                <a:solidFill>
                  <a:schemeClr val="tx1">
                    <a:tint val="75000"/>
                  </a:schemeClr>
                </a:solidFill>
              </a:defRPr>
            </a:lvl3pPr>
            <a:lvl4pPr marL="3311865" indent="0">
              <a:buNone/>
              <a:defRPr sz="3863">
                <a:solidFill>
                  <a:schemeClr val="tx1">
                    <a:tint val="75000"/>
                  </a:schemeClr>
                </a:solidFill>
              </a:defRPr>
            </a:lvl4pPr>
            <a:lvl5pPr marL="4415820" indent="0">
              <a:buNone/>
              <a:defRPr sz="3863">
                <a:solidFill>
                  <a:schemeClr val="tx1">
                    <a:tint val="75000"/>
                  </a:schemeClr>
                </a:solidFill>
              </a:defRPr>
            </a:lvl5pPr>
            <a:lvl6pPr marL="5519776" indent="0">
              <a:buNone/>
              <a:defRPr sz="3863">
                <a:solidFill>
                  <a:schemeClr val="tx1">
                    <a:tint val="75000"/>
                  </a:schemeClr>
                </a:solidFill>
              </a:defRPr>
            </a:lvl6pPr>
            <a:lvl7pPr marL="6623731" indent="0">
              <a:buNone/>
              <a:defRPr sz="3863">
                <a:solidFill>
                  <a:schemeClr val="tx1">
                    <a:tint val="75000"/>
                  </a:schemeClr>
                </a:solidFill>
              </a:defRPr>
            </a:lvl7pPr>
            <a:lvl8pPr marL="7727686" indent="0">
              <a:buNone/>
              <a:defRPr sz="3863">
                <a:solidFill>
                  <a:schemeClr val="tx1">
                    <a:tint val="75000"/>
                  </a:schemeClr>
                </a:solidFill>
              </a:defRPr>
            </a:lvl8pPr>
            <a:lvl9pPr marL="8831641" indent="0">
              <a:buNone/>
              <a:defRPr sz="38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54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3508" y="4408124"/>
            <a:ext cx="10098048" cy="1050666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28557" y="4408124"/>
            <a:ext cx="10098048" cy="1050666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51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3" y="881629"/>
            <a:ext cx="20493097" cy="320068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6605" y="4059308"/>
            <a:ext cx="10051640" cy="1989404"/>
          </a:xfrm>
        </p:spPr>
        <p:txBody>
          <a:bodyPr anchor="b"/>
          <a:lstStyle>
            <a:lvl1pPr marL="0" indent="0">
              <a:buNone/>
              <a:defRPr sz="5795" b="1"/>
            </a:lvl1pPr>
            <a:lvl2pPr marL="1103955" indent="0">
              <a:buNone/>
              <a:defRPr sz="4829" b="1"/>
            </a:lvl2pPr>
            <a:lvl3pPr marL="2207910" indent="0">
              <a:buNone/>
              <a:defRPr sz="4346" b="1"/>
            </a:lvl3pPr>
            <a:lvl4pPr marL="3311865" indent="0">
              <a:buNone/>
              <a:defRPr sz="3863" b="1"/>
            </a:lvl4pPr>
            <a:lvl5pPr marL="4415820" indent="0">
              <a:buNone/>
              <a:defRPr sz="3863" b="1"/>
            </a:lvl5pPr>
            <a:lvl6pPr marL="5519776" indent="0">
              <a:buNone/>
              <a:defRPr sz="3863" b="1"/>
            </a:lvl6pPr>
            <a:lvl7pPr marL="6623731" indent="0">
              <a:buNone/>
              <a:defRPr sz="3863" b="1"/>
            </a:lvl7pPr>
            <a:lvl8pPr marL="7727686" indent="0">
              <a:buNone/>
              <a:defRPr sz="3863" b="1"/>
            </a:lvl8pPr>
            <a:lvl9pPr marL="8831641" indent="0">
              <a:buNone/>
              <a:defRPr sz="3863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6605" y="6048713"/>
            <a:ext cx="10051640" cy="889674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28558" y="4059308"/>
            <a:ext cx="10101143" cy="1989404"/>
          </a:xfrm>
        </p:spPr>
        <p:txBody>
          <a:bodyPr anchor="b"/>
          <a:lstStyle>
            <a:lvl1pPr marL="0" indent="0">
              <a:buNone/>
              <a:defRPr sz="5795" b="1"/>
            </a:lvl1pPr>
            <a:lvl2pPr marL="1103955" indent="0">
              <a:buNone/>
              <a:defRPr sz="4829" b="1"/>
            </a:lvl2pPr>
            <a:lvl3pPr marL="2207910" indent="0">
              <a:buNone/>
              <a:defRPr sz="4346" b="1"/>
            </a:lvl3pPr>
            <a:lvl4pPr marL="3311865" indent="0">
              <a:buNone/>
              <a:defRPr sz="3863" b="1"/>
            </a:lvl4pPr>
            <a:lvl5pPr marL="4415820" indent="0">
              <a:buNone/>
              <a:defRPr sz="3863" b="1"/>
            </a:lvl5pPr>
            <a:lvl6pPr marL="5519776" indent="0">
              <a:buNone/>
              <a:defRPr sz="3863" b="1"/>
            </a:lvl6pPr>
            <a:lvl7pPr marL="6623731" indent="0">
              <a:buNone/>
              <a:defRPr sz="3863" b="1"/>
            </a:lvl7pPr>
            <a:lvl8pPr marL="7727686" indent="0">
              <a:buNone/>
              <a:defRPr sz="3863" b="1"/>
            </a:lvl8pPr>
            <a:lvl9pPr marL="8831641" indent="0">
              <a:buNone/>
              <a:defRPr sz="3863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28558" y="6048713"/>
            <a:ext cx="10101143" cy="889674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4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77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2" y="1103948"/>
            <a:ext cx="7663255" cy="3863816"/>
          </a:xfrm>
        </p:spPr>
        <p:txBody>
          <a:bodyPr anchor="b"/>
          <a:lstStyle>
            <a:lvl1pPr>
              <a:defRPr sz="77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1143" y="2384224"/>
            <a:ext cx="12028557" cy="11767774"/>
          </a:xfrm>
        </p:spPr>
        <p:txBody>
          <a:bodyPr/>
          <a:lstStyle>
            <a:lvl1pPr>
              <a:defRPr sz="7727"/>
            </a:lvl1pPr>
            <a:lvl2pPr>
              <a:defRPr sz="6761"/>
            </a:lvl2pPr>
            <a:lvl3pPr>
              <a:defRPr sz="5795"/>
            </a:lvl3pPr>
            <a:lvl4pPr>
              <a:defRPr sz="4829"/>
            </a:lvl4pPr>
            <a:lvl5pPr>
              <a:defRPr sz="4829"/>
            </a:lvl5pPr>
            <a:lvl6pPr>
              <a:defRPr sz="4829"/>
            </a:lvl6pPr>
            <a:lvl7pPr>
              <a:defRPr sz="4829"/>
            </a:lvl7pPr>
            <a:lvl8pPr>
              <a:defRPr sz="4829"/>
            </a:lvl8pPr>
            <a:lvl9pPr>
              <a:defRPr sz="4829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602" y="4967764"/>
            <a:ext cx="7663255" cy="9203397"/>
          </a:xfrm>
        </p:spPr>
        <p:txBody>
          <a:bodyPr/>
          <a:lstStyle>
            <a:lvl1pPr marL="0" indent="0">
              <a:buNone/>
              <a:defRPr sz="3863"/>
            </a:lvl1pPr>
            <a:lvl2pPr marL="1103955" indent="0">
              <a:buNone/>
              <a:defRPr sz="3380"/>
            </a:lvl2pPr>
            <a:lvl3pPr marL="2207910" indent="0">
              <a:buNone/>
              <a:defRPr sz="2898"/>
            </a:lvl3pPr>
            <a:lvl4pPr marL="3311865" indent="0">
              <a:buNone/>
              <a:defRPr sz="2415"/>
            </a:lvl4pPr>
            <a:lvl5pPr marL="4415820" indent="0">
              <a:buNone/>
              <a:defRPr sz="2415"/>
            </a:lvl5pPr>
            <a:lvl6pPr marL="5519776" indent="0">
              <a:buNone/>
              <a:defRPr sz="2415"/>
            </a:lvl6pPr>
            <a:lvl7pPr marL="6623731" indent="0">
              <a:buNone/>
              <a:defRPr sz="2415"/>
            </a:lvl7pPr>
            <a:lvl8pPr marL="7727686" indent="0">
              <a:buNone/>
              <a:defRPr sz="2415"/>
            </a:lvl8pPr>
            <a:lvl9pPr marL="8831641" indent="0">
              <a:buNone/>
              <a:defRPr sz="241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3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2" y="1103948"/>
            <a:ext cx="7663255" cy="3863816"/>
          </a:xfrm>
        </p:spPr>
        <p:txBody>
          <a:bodyPr anchor="b"/>
          <a:lstStyle>
            <a:lvl1pPr>
              <a:defRPr sz="77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01143" y="2384224"/>
            <a:ext cx="12028557" cy="11767774"/>
          </a:xfrm>
        </p:spPr>
        <p:txBody>
          <a:bodyPr anchor="t"/>
          <a:lstStyle>
            <a:lvl1pPr marL="0" indent="0">
              <a:buNone/>
              <a:defRPr sz="7727"/>
            </a:lvl1pPr>
            <a:lvl2pPr marL="1103955" indent="0">
              <a:buNone/>
              <a:defRPr sz="6761"/>
            </a:lvl2pPr>
            <a:lvl3pPr marL="2207910" indent="0">
              <a:buNone/>
              <a:defRPr sz="5795"/>
            </a:lvl3pPr>
            <a:lvl4pPr marL="3311865" indent="0">
              <a:buNone/>
              <a:defRPr sz="4829"/>
            </a:lvl4pPr>
            <a:lvl5pPr marL="4415820" indent="0">
              <a:buNone/>
              <a:defRPr sz="4829"/>
            </a:lvl5pPr>
            <a:lvl6pPr marL="5519776" indent="0">
              <a:buNone/>
              <a:defRPr sz="4829"/>
            </a:lvl6pPr>
            <a:lvl7pPr marL="6623731" indent="0">
              <a:buNone/>
              <a:defRPr sz="4829"/>
            </a:lvl7pPr>
            <a:lvl8pPr marL="7727686" indent="0">
              <a:buNone/>
              <a:defRPr sz="4829"/>
            </a:lvl8pPr>
            <a:lvl9pPr marL="8831641" indent="0">
              <a:buNone/>
              <a:defRPr sz="482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602" y="4967764"/>
            <a:ext cx="7663255" cy="9203397"/>
          </a:xfrm>
        </p:spPr>
        <p:txBody>
          <a:bodyPr/>
          <a:lstStyle>
            <a:lvl1pPr marL="0" indent="0">
              <a:buNone/>
              <a:defRPr sz="3863"/>
            </a:lvl1pPr>
            <a:lvl2pPr marL="1103955" indent="0">
              <a:buNone/>
              <a:defRPr sz="3380"/>
            </a:lvl2pPr>
            <a:lvl3pPr marL="2207910" indent="0">
              <a:buNone/>
              <a:defRPr sz="2898"/>
            </a:lvl3pPr>
            <a:lvl4pPr marL="3311865" indent="0">
              <a:buNone/>
              <a:defRPr sz="2415"/>
            </a:lvl4pPr>
            <a:lvl5pPr marL="4415820" indent="0">
              <a:buNone/>
              <a:defRPr sz="2415"/>
            </a:lvl5pPr>
            <a:lvl6pPr marL="5519776" indent="0">
              <a:buNone/>
              <a:defRPr sz="2415"/>
            </a:lvl6pPr>
            <a:lvl7pPr marL="6623731" indent="0">
              <a:buNone/>
              <a:defRPr sz="2415"/>
            </a:lvl7pPr>
            <a:lvl8pPr marL="7727686" indent="0">
              <a:buNone/>
              <a:defRPr sz="2415"/>
            </a:lvl8pPr>
            <a:lvl9pPr marL="8831641" indent="0">
              <a:buNone/>
              <a:defRPr sz="241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5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3508" y="881629"/>
            <a:ext cx="20493097" cy="3200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3508" y="4408124"/>
            <a:ext cx="20493097" cy="10506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3508" y="15347941"/>
            <a:ext cx="5346025" cy="88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2EDB-CC59-4CAA-8296-3F3DE7A7E63D}" type="datetimeFigureOut">
              <a:rPr lang="it-IT" smtClean="0"/>
              <a:t>02/07/2024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0538" y="15347941"/>
            <a:ext cx="8019038" cy="88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80580" y="15347941"/>
            <a:ext cx="5346025" cy="88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BE3CC-764F-45E5-A4D6-1506E57192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17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207910" rtl="0" eaLnBrk="1" latinLnBrk="0" hangingPunct="1">
        <a:lnSpc>
          <a:spcPct val="90000"/>
        </a:lnSpc>
        <a:spcBef>
          <a:spcPct val="0"/>
        </a:spcBef>
        <a:buNone/>
        <a:defRPr sz="106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1978" indent="-551978" algn="l" defTabSz="2207910" rtl="0" eaLnBrk="1" latinLnBrk="0" hangingPunct="1">
        <a:lnSpc>
          <a:spcPct val="90000"/>
        </a:lnSpc>
        <a:spcBef>
          <a:spcPts val="2415"/>
        </a:spcBef>
        <a:buFont typeface="Arial" panose="020B0604020202020204" pitchFamily="34" charset="0"/>
        <a:buChar char="•"/>
        <a:defRPr sz="6761" kern="1200">
          <a:solidFill>
            <a:schemeClr val="tx1"/>
          </a:solidFill>
          <a:latin typeface="+mn-lt"/>
          <a:ea typeface="+mn-ea"/>
          <a:cs typeface="+mn-cs"/>
        </a:defRPr>
      </a:lvl1pPr>
      <a:lvl2pPr marL="1655933" indent="-551978" algn="l" defTabSz="2207910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5795" kern="1200">
          <a:solidFill>
            <a:schemeClr val="tx1"/>
          </a:solidFill>
          <a:latin typeface="+mn-lt"/>
          <a:ea typeface="+mn-ea"/>
          <a:cs typeface="+mn-cs"/>
        </a:defRPr>
      </a:lvl2pPr>
      <a:lvl3pPr marL="2759888" indent="-551978" algn="l" defTabSz="2207910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4829" kern="1200">
          <a:solidFill>
            <a:schemeClr val="tx1"/>
          </a:solidFill>
          <a:latin typeface="+mn-lt"/>
          <a:ea typeface="+mn-ea"/>
          <a:cs typeface="+mn-cs"/>
        </a:defRPr>
      </a:lvl3pPr>
      <a:lvl4pPr marL="3863843" indent="-551978" algn="l" defTabSz="2207910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4346" kern="1200">
          <a:solidFill>
            <a:schemeClr val="tx1"/>
          </a:solidFill>
          <a:latin typeface="+mn-lt"/>
          <a:ea typeface="+mn-ea"/>
          <a:cs typeface="+mn-cs"/>
        </a:defRPr>
      </a:lvl4pPr>
      <a:lvl5pPr marL="4967798" indent="-551978" algn="l" defTabSz="2207910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4346" kern="1200">
          <a:solidFill>
            <a:schemeClr val="tx1"/>
          </a:solidFill>
          <a:latin typeface="+mn-lt"/>
          <a:ea typeface="+mn-ea"/>
          <a:cs typeface="+mn-cs"/>
        </a:defRPr>
      </a:lvl5pPr>
      <a:lvl6pPr marL="6071753" indent="-551978" algn="l" defTabSz="2207910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4346" kern="1200">
          <a:solidFill>
            <a:schemeClr val="tx1"/>
          </a:solidFill>
          <a:latin typeface="+mn-lt"/>
          <a:ea typeface="+mn-ea"/>
          <a:cs typeface="+mn-cs"/>
        </a:defRPr>
      </a:lvl6pPr>
      <a:lvl7pPr marL="7175708" indent="-551978" algn="l" defTabSz="2207910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4346" kern="1200">
          <a:solidFill>
            <a:schemeClr val="tx1"/>
          </a:solidFill>
          <a:latin typeface="+mn-lt"/>
          <a:ea typeface="+mn-ea"/>
          <a:cs typeface="+mn-cs"/>
        </a:defRPr>
      </a:lvl7pPr>
      <a:lvl8pPr marL="8279663" indent="-551978" algn="l" defTabSz="2207910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4346" kern="1200">
          <a:solidFill>
            <a:schemeClr val="tx1"/>
          </a:solidFill>
          <a:latin typeface="+mn-lt"/>
          <a:ea typeface="+mn-ea"/>
          <a:cs typeface="+mn-cs"/>
        </a:defRPr>
      </a:lvl8pPr>
      <a:lvl9pPr marL="9383619" indent="-551978" algn="l" defTabSz="2207910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43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1pPr>
      <a:lvl2pPr marL="1103955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2pPr>
      <a:lvl3pPr marL="2207910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3pPr>
      <a:lvl4pPr marL="3311865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4pPr>
      <a:lvl5pPr marL="4415820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5pPr>
      <a:lvl6pPr marL="5519776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6pPr>
      <a:lvl7pPr marL="6623731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7pPr>
      <a:lvl8pPr marL="7727686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8pPr>
      <a:lvl9pPr marL="8831641" algn="l" defTabSz="2207910" rtl="0" eaLnBrk="1" latinLnBrk="0" hangingPunct="1">
        <a:defRPr sz="43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élník 28">
            <a:extLst>
              <a:ext uri="{FF2B5EF4-FFF2-40B4-BE49-F238E27FC236}">
                <a16:creationId xmlns:a16="http://schemas.microsoft.com/office/drawing/2014/main" id="{89316DF1-3E89-4565-B070-0ABC4B1857DD}"/>
              </a:ext>
            </a:extLst>
          </p:cNvPr>
          <p:cNvSpPr/>
          <p:nvPr/>
        </p:nvSpPr>
        <p:spPr>
          <a:xfrm>
            <a:off x="2" y="1"/>
            <a:ext cx="23760112" cy="2304000"/>
          </a:xfrm>
          <a:prstGeom prst="rect">
            <a:avLst/>
          </a:prstGeom>
          <a:solidFill>
            <a:srgbClr val="367259"/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5616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4015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bdélník 29">
            <a:extLst>
              <a:ext uri="{FF2B5EF4-FFF2-40B4-BE49-F238E27FC236}">
                <a16:creationId xmlns:a16="http://schemas.microsoft.com/office/drawing/2014/main" id="{49EAFBCD-35A4-4BD6-A714-B6B6D1408854}"/>
              </a:ext>
            </a:extLst>
          </p:cNvPr>
          <p:cNvSpPr/>
          <p:nvPr/>
        </p:nvSpPr>
        <p:spPr>
          <a:xfrm>
            <a:off x="0" y="-1"/>
            <a:ext cx="23760113" cy="2184631"/>
          </a:xfrm>
          <a:prstGeom prst="rect">
            <a:avLst/>
          </a:prstGeom>
          <a:solidFill>
            <a:srgbClr val="97CCBC"/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5616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4015">
              <a:solidFill>
                <a:srgbClr val="5211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ovéPole 5">
            <a:extLst>
              <a:ext uri="{FF2B5EF4-FFF2-40B4-BE49-F238E27FC236}">
                <a16:creationId xmlns:a16="http://schemas.microsoft.com/office/drawing/2014/main" id="{EA01F38B-4FB8-47D9-95E1-15240B47A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933" y="254497"/>
            <a:ext cx="17961845" cy="1675024"/>
          </a:xfrm>
          <a:prstGeom prst="roundRect">
            <a:avLst/>
          </a:prstGeom>
          <a:noFill/>
          <a:ln>
            <a:noFill/>
          </a:ln>
        </p:spPr>
        <p:txBody>
          <a:bodyPr wrap="none" lIns="36000" rIns="36000">
            <a:normAutofit lnSpcReduction="10000"/>
          </a:bodyPr>
          <a:lstStyle>
            <a:lvl1pPr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cs-CZ" sz="9600" b="1" kern="1100" dirty="0">
                <a:solidFill>
                  <a:srgbClr val="367259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TITLE</a:t>
            </a:r>
            <a:endParaRPr lang="cs-CZ" altLang="cs-CZ" sz="9600" b="1" kern="1100" dirty="0">
              <a:solidFill>
                <a:srgbClr val="367259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ovéPole 8">
            <a:extLst>
              <a:ext uri="{FF2B5EF4-FFF2-40B4-BE49-F238E27FC236}">
                <a16:creationId xmlns:a16="http://schemas.microsoft.com/office/drawing/2014/main" id="{1F943D77-63E1-46A5-BC8D-1E305CF27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89" y="4082696"/>
            <a:ext cx="11556000" cy="578882"/>
          </a:xfrm>
          <a:prstGeom prst="roundRect">
            <a:avLst/>
          </a:prstGeom>
          <a:solidFill>
            <a:srgbClr val="97CCBC"/>
          </a:solidFill>
          <a:ln>
            <a:solidFill>
              <a:srgbClr val="367259"/>
            </a:solidFill>
          </a:ln>
        </p:spPr>
        <p:txBody>
          <a:bodyPr wrap="square">
            <a:spAutoFit/>
          </a:bodyPr>
          <a:lstStyle>
            <a:lvl1pPr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0391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367259"/>
                </a:solidFill>
                <a:latin typeface="Arial" panose="020B0604020202020204" pitchFamily="34" charset="0"/>
              </a:rPr>
              <a:t>Background</a:t>
            </a:r>
            <a:endParaRPr lang="cs-CZ" sz="2800" b="1" dirty="0">
              <a:solidFill>
                <a:srgbClr val="367259"/>
              </a:solidFill>
              <a:latin typeface="Arial" panose="020B0604020202020204" pitchFamily="34" charset="0"/>
            </a:endParaRPr>
          </a:p>
        </p:txBody>
      </p:sp>
      <p:sp>
        <p:nvSpPr>
          <p:cNvPr id="43" name="TextovéPole 8">
            <a:extLst>
              <a:ext uri="{FF2B5EF4-FFF2-40B4-BE49-F238E27FC236}">
                <a16:creationId xmlns:a16="http://schemas.microsoft.com/office/drawing/2014/main" id="{BCEBE257-EC94-45A7-8651-B38B12692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4936" y="4100431"/>
            <a:ext cx="11556000" cy="578882"/>
          </a:xfrm>
          <a:prstGeom prst="roundRect">
            <a:avLst/>
          </a:prstGeom>
          <a:solidFill>
            <a:srgbClr val="97CCBC"/>
          </a:solidFill>
          <a:ln>
            <a:solidFill>
              <a:srgbClr val="367259"/>
            </a:solidFill>
          </a:ln>
        </p:spPr>
        <p:txBody>
          <a:bodyPr wrap="square">
            <a:spAutoFit/>
          </a:bodyPr>
          <a:lstStyle>
            <a:lvl1pPr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0391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367259"/>
                </a:solidFill>
                <a:latin typeface="Arial" panose="020B0604020202020204" pitchFamily="34" charset="0"/>
              </a:rPr>
              <a:t>Aim &amp; Methods</a:t>
            </a:r>
            <a:endParaRPr lang="cs-CZ" sz="2800" b="1" dirty="0">
              <a:solidFill>
                <a:srgbClr val="367259"/>
              </a:solidFill>
              <a:latin typeface="Arial" panose="020B0604020202020204" pitchFamily="34" charset="0"/>
            </a:endParaRPr>
          </a:p>
        </p:txBody>
      </p:sp>
      <p:sp>
        <p:nvSpPr>
          <p:cNvPr id="44" name="TextovéPole 8">
            <a:extLst>
              <a:ext uri="{FF2B5EF4-FFF2-40B4-BE49-F238E27FC236}">
                <a16:creationId xmlns:a16="http://schemas.microsoft.com/office/drawing/2014/main" id="{B8B6BDA7-6905-44B6-B3E3-470307A84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16" y="7818249"/>
            <a:ext cx="23508000" cy="578882"/>
          </a:xfrm>
          <a:prstGeom prst="roundRect">
            <a:avLst/>
          </a:prstGeom>
          <a:solidFill>
            <a:srgbClr val="97CCBC"/>
          </a:solidFill>
          <a:ln>
            <a:solidFill>
              <a:srgbClr val="367259"/>
            </a:solidFill>
          </a:ln>
        </p:spPr>
        <p:txBody>
          <a:bodyPr wrap="square">
            <a:spAutoFit/>
          </a:bodyPr>
          <a:lstStyle>
            <a:lvl1pPr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0391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 err="1">
                <a:solidFill>
                  <a:srgbClr val="367259"/>
                </a:solidFill>
                <a:latin typeface="Arial" panose="020B0604020202020204" pitchFamily="34" charset="0"/>
              </a:rPr>
              <a:t>Results</a:t>
            </a:r>
            <a:endParaRPr lang="cs-CZ" sz="2800" b="1" dirty="0">
              <a:solidFill>
                <a:srgbClr val="367259"/>
              </a:solidFill>
              <a:latin typeface="Arial" panose="020B0604020202020204" pitchFamily="34" charset="0"/>
            </a:endParaRPr>
          </a:p>
        </p:txBody>
      </p:sp>
      <p:sp>
        <p:nvSpPr>
          <p:cNvPr id="46" name="TextovéPole 8">
            <a:extLst>
              <a:ext uri="{FF2B5EF4-FFF2-40B4-BE49-F238E27FC236}">
                <a16:creationId xmlns:a16="http://schemas.microsoft.com/office/drawing/2014/main" id="{8CB134F5-A656-4365-AA03-2B5E64ED3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7025" y="13432670"/>
            <a:ext cx="11556000" cy="578882"/>
          </a:xfrm>
          <a:prstGeom prst="roundRect">
            <a:avLst/>
          </a:prstGeom>
          <a:solidFill>
            <a:srgbClr val="97CCBC"/>
          </a:solidFill>
          <a:ln>
            <a:solidFill>
              <a:srgbClr val="367259"/>
            </a:solidFill>
          </a:ln>
        </p:spPr>
        <p:txBody>
          <a:bodyPr wrap="square">
            <a:spAutoFit/>
          </a:bodyPr>
          <a:lstStyle>
            <a:lvl1pPr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0391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367259"/>
                </a:solidFill>
                <a:latin typeface="Arial" panose="020B0604020202020204" pitchFamily="34" charset="0"/>
              </a:rPr>
              <a:t>Conclusion</a:t>
            </a:r>
            <a:endParaRPr lang="cs-CZ" sz="2800" b="1" dirty="0">
              <a:solidFill>
                <a:srgbClr val="367259"/>
              </a:solidFill>
              <a:latin typeface="Arial" panose="020B0604020202020204" pitchFamily="34" charset="0"/>
            </a:endParaRP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FC1420E4-F8B6-479C-83F7-69B7C0337741}"/>
              </a:ext>
            </a:extLst>
          </p:cNvPr>
          <p:cNvCxnSpPr>
            <a:cxnSpLocks/>
          </p:cNvCxnSpPr>
          <p:nvPr/>
        </p:nvCxnSpPr>
        <p:spPr>
          <a:xfrm>
            <a:off x="719899" y="3816193"/>
            <a:ext cx="22248000" cy="0"/>
          </a:xfrm>
          <a:prstGeom prst="line">
            <a:avLst/>
          </a:prstGeom>
          <a:ln cmpd="sng">
            <a:solidFill>
              <a:srgbClr val="52112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F0EE05C3-A3B8-4D41-A83A-EF1F0866AB44}"/>
              </a:ext>
            </a:extLst>
          </p:cNvPr>
          <p:cNvCxnSpPr>
            <a:cxnSpLocks/>
          </p:cNvCxnSpPr>
          <p:nvPr/>
        </p:nvCxnSpPr>
        <p:spPr>
          <a:xfrm>
            <a:off x="756056" y="15584368"/>
            <a:ext cx="22248000" cy="0"/>
          </a:xfrm>
          <a:prstGeom prst="line">
            <a:avLst/>
          </a:prstGeom>
          <a:ln w="38100" cmpd="sng">
            <a:solidFill>
              <a:srgbClr val="92D05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ED9639B-A5F2-1B5F-4AD4-6AC62455D05A}"/>
              </a:ext>
            </a:extLst>
          </p:cNvPr>
          <p:cNvSpPr txBox="1"/>
          <p:nvPr/>
        </p:nvSpPr>
        <p:spPr>
          <a:xfrm>
            <a:off x="2743302" y="2462419"/>
            <a:ext cx="1834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Name Surname</a:t>
            </a:r>
            <a:r>
              <a:rPr lang="it-IT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, Name Surname</a:t>
            </a:r>
            <a:r>
              <a:rPr lang="it-IT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, ……………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7">
            <a:extLst>
              <a:ext uri="{FF2B5EF4-FFF2-40B4-BE49-F238E27FC236}">
                <a16:creationId xmlns:a16="http://schemas.microsoft.com/office/drawing/2014/main" id="{AD4D6317-8F3B-A76A-6719-C3CBE8CAF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04" y="3227633"/>
            <a:ext cx="187229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2770" marR="518160" algn="ctr">
              <a:spcAft>
                <a:spcPts val="0"/>
              </a:spcAft>
            </a:pPr>
            <a:r>
              <a:rPr lang="it-IT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#1</a:t>
            </a:r>
          </a:p>
          <a:p>
            <a:pPr marL="572770" marR="518160" algn="ctr"/>
            <a:r>
              <a:rPr lang="it-IT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Iaffiliation #2</a:t>
            </a:r>
          </a:p>
          <a:p>
            <a:pPr marL="572770" marR="518160" algn="ctr">
              <a:spcAft>
                <a:spcPts val="0"/>
              </a:spcAft>
            </a:pPr>
            <a:endParaRPr lang="en-GB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D7B5B0B9-BDEF-3C4A-CAB9-5270D6F4559F}"/>
              </a:ext>
            </a:extLst>
          </p:cNvPr>
          <p:cNvSpPr txBox="1"/>
          <p:nvPr/>
        </p:nvSpPr>
        <p:spPr>
          <a:xfrm>
            <a:off x="19132782" y="15706684"/>
            <a:ext cx="437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Contacts: XXXXXXX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62D63DB-AD20-CDC8-4CE2-7C115C84E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6" y="64041"/>
            <a:ext cx="2173724" cy="2197352"/>
          </a:xfrm>
          <a:prstGeom prst="rect">
            <a:avLst/>
          </a:prstGeom>
        </p:spPr>
      </p:pic>
      <p:sp>
        <p:nvSpPr>
          <p:cNvPr id="13" name="TextovéPole 8">
            <a:extLst>
              <a:ext uri="{FF2B5EF4-FFF2-40B4-BE49-F238E27FC236}">
                <a16:creationId xmlns:a16="http://schemas.microsoft.com/office/drawing/2014/main" id="{E183A31B-5820-0DFB-E931-367D0CFC7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2264" y="8966649"/>
            <a:ext cx="31155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74900" fontAlgn="base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2039188" eaLnBrk="1" fontAlgn="auto" hangingPunct="1">
              <a:spcBef>
                <a:spcPts val="1199"/>
              </a:spcBef>
              <a:spcAft>
                <a:spcPts val="0"/>
              </a:spcAft>
              <a:defRPr/>
            </a:pPr>
            <a:r>
              <a:rPr lang="en-GB" sz="2000" dirty="0">
                <a:latin typeface="Arial" panose="020B0604020202020204" pitchFamily="34" charset="0"/>
              </a:rPr>
              <a:t>[size: </a:t>
            </a:r>
            <a:r>
              <a:rPr lang="cs-CZ" sz="2000" dirty="0">
                <a:latin typeface="Arial" panose="020B0604020202020204" pitchFamily="34" charset="0"/>
              </a:rPr>
              <a:t>2</a:t>
            </a:r>
            <a:r>
              <a:rPr lang="it-IT" sz="2000" dirty="0">
                <a:latin typeface="Arial" panose="020B0604020202020204" pitchFamily="34" charset="0"/>
              </a:rPr>
              <a:t>0</a:t>
            </a:r>
            <a:r>
              <a:rPr lang="cs-CZ" sz="2000" dirty="0">
                <a:latin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</a:rPr>
              <a:t>p.] </a:t>
            </a:r>
            <a:r>
              <a:rPr lang="cs-CZ" sz="2000" dirty="0">
                <a:latin typeface="Arial" panose="020B0604020202020204" pitchFamily="34" charset="0"/>
              </a:rPr>
              <a:t>  </a:t>
            </a:r>
            <a:r>
              <a:rPr lang="it-IT" sz="2000" dirty="0" err="1">
                <a:latin typeface="Arial" panose="020B0604020202020204" pitchFamily="34" charset="0"/>
              </a:rPr>
              <a:t>Legends</a:t>
            </a:r>
            <a:endParaRPr lang="cs-CZ" sz="2000" dirty="0">
              <a:latin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274C987-1A35-9ABC-87D8-E868A29B4EA8}"/>
              </a:ext>
            </a:extLst>
          </p:cNvPr>
          <p:cNvSpPr txBox="1"/>
          <p:nvPr/>
        </p:nvSpPr>
        <p:spPr>
          <a:xfrm>
            <a:off x="21158674" y="2488179"/>
            <a:ext cx="2562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Insert</a:t>
            </a: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your</a:t>
            </a: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Department logo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7225DD7-E0D1-A609-BAF4-FE655C952205}"/>
              </a:ext>
            </a:extLst>
          </p:cNvPr>
          <p:cNvSpPr txBox="1"/>
          <p:nvPr/>
        </p:nvSpPr>
        <p:spPr>
          <a:xfrm>
            <a:off x="314822" y="2452507"/>
            <a:ext cx="2240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Insert</a:t>
            </a: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your</a:t>
            </a: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Institution logo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06A3852-566F-944B-2EA0-1B1CBCCDDE47}"/>
              </a:ext>
            </a:extLst>
          </p:cNvPr>
          <p:cNvSpPr txBox="1"/>
          <p:nvPr/>
        </p:nvSpPr>
        <p:spPr>
          <a:xfrm>
            <a:off x="3688980" y="316772"/>
            <a:ext cx="4592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/>
              <a:t>Feel</a:t>
            </a:r>
            <a:r>
              <a:rPr lang="it-IT" sz="3200" dirty="0"/>
              <a:t> free to use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preferred</a:t>
            </a:r>
            <a:r>
              <a:rPr lang="it-IT" sz="3200" dirty="0"/>
              <a:t> colors!!!</a:t>
            </a:r>
          </a:p>
        </p:txBody>
      </p:sp>
    </p:spTree>
    <p:extLst>
      <p:ext uri="{BB962C8B-B14F-4D97-AF65-F5344CB8AC3E}">
        <p14:creationId xmlns:p14="http://schemas.microsoft.com/office/powerpoint/2010/main" val="1725161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47</Words>
  <Application>Microsoft Office PowerPoint</Application>
  <PresentationFormat>Personalizzato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Battistoni</dc:creator>
  <cp:lastModifiedBy>FRANCESCA MARADONNA</cp:lastModifiedBy>
  <cp:revision>64</cp:revision>
  <cp:lastPrinted>2022-04-01T09:56:38Z</cp:lastPrinted>
  <dcterms:created xsi:type="dcterms:W3CDTF">2022-03-31T15:12:05Z</dcterms:created>
  <dcterms:modified xsi:type="dcterms:W3CDTF">2024-07-02T14:36:07Z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2023-05-09T21:51:06Z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786bf555-a7c1-4d1f-a610-4ddcba40885f</vt:lpwstr>
  </property>
  <property fmtid="{D5CDD505-2E9C-101B-9397-08002B2CF9AE}" pid="8" name="MSIP_Label_2ad0b24d-6422-44b0-b3de-abb3a9e8c81a_ContentBits">
    <vt:lpwstr>0</vt:lpwstr>
  </property>
</Properties>
</file>