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23760113" cy="16559213"/>
  <p:notesSz cx="6797675" cy="98726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216" userDrawn="1">
          <p15:clr>
            <a:srgbClr val="A4A3A4"/>
          </p15:clr>
        </p15:guide>
        <p15:guide id="2" pos="7484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ia Battistoni" initials="MB" lastIdx="4" clrIdx="0">
    <p:extLst>
      <p:ext uri="{19B8F6BF-5375-455C-9EA6-DF929625EA0E}">
        <p15:presenceInfo xmlns:p15="http://schemas.microsoft.com/office/powerpoint/2012/main" userId="S-1-12-1-1438789435-1254573211-3500519308-20624480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67259"/>
    <a:srgbClr val="D4E8DD"/>
    <a:srgbClr val="97CCBC"/>
    <a:srgbClr val="599E84"/>
    <a:srgbClr val="FCA10C"/>
    <a:srgbClr val="891B30"/>
    <a:srgbClr val="FC7707"/>
    <a:srgbClr val="F12A0C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655" autoAdjust="0"/>
    <p:restoredTop sz="94660"/>
  </p:normalViewPr>
  <p:slideViewPr>
    <p:cSldViewPr snapToGrid="0" showGuides="1">
      <p:cViewPr varScale="1">
        <p:scale>
          <a:sx n="47" d="100"/>
          <a:sy n="47" d="100"/>
        </p:scale>
        <p:origin x="1806" y="138"/>
      </p:cViewPr>
      <p:guideLst>
        <p:guide orient="horz" pos="5216"/>
        <p:guide pos="748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>
            <a:extLst>
              <a:ext uri="{FF2B5EF4-FFF2-40B4-BE49-F238E27FC236}">
                <a16:creationId xmlns:a16="http://schemas.microsoft.com/office/drawing/2014/main" id="{6313B577-4109-42CD-A82D-4CFBCFFBE0D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89DCC3B4-8AC9-49B2-A9DE-84CACA92AC3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8A615B-7844-44D8-BC76-D059C0B8F92B}" type="datetimeFigureOut">
              <a:rPr lang="it-IT" smtClean="0"/>
              <a:t>02/07/2024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3C6C50CD-49B3-4CF2-AD83-1C6AE7394C4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377363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0F69E8AB-052E-4685-B037-E92824DD5F5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49688" y="9377363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418036-AC38-401E-A600-FDE5CF9770F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4938275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143424-719C-4815-A42F-228C4BAAE98D}" type="datetimeFigureOut">
              <a:rPr lang="it-IT" smtClean="0"/>
              <a:t>02/07/2024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009650" y="1233488"/>
            <a:ext cx="4778375" cy="33321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768" y="4751219"/>
            <a:ext cx="5438140" cy="38873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377317"/>
            <a:ext cx="2945659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0443" y="9377317"/>
            <a:ext cx="2945659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635C13-C86D-4997-9457-B10C9DF24A5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0097596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82009" y="2710039"/>
            <a:ext cx="20196096" cy="5765059"/>
          </a:xfrm>
        </p:spPr>
        <p:txBody>
          <a:bodyPr anchor="b"/>
          <a:lstStyle>
            <a:lvl1pPr algn="ctr">
              <a:defRPr sz="14488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70014" y="8697421"/>
            <a:ext cx="17820085" cy="3997975"/>
          </a:xfrm>
        </p:spPr>
        <p:txBody>
          <a:bodyPr/>
          <a:lstStyle>
            <a:lvl1pPr marL="0" indent="0" algn="ctr">
              <a:buNone/>
              <a:defRPr sz="5795"/>
            </a:lvl1pPr>
            <a:lvl2pPr marL="1103955" indent="0" algn="ctr">
              <a:buNone/>
              <a:defRPr sz="4829"/>
            </a:lvl2pPr>
            <a:lvl3pPr marL="2207910" indent="0" algn="ctr">
              <a:buNone/>
              <a:defRPr sz="4346"/>
            </a:lvl3pPr>
            <a:lvl4pPr marL="3311865" indent="0" algn="ctr">
              <a:buNone/>
              <a:defRPr sz="3863"/>
            </a:lvl4pPr>
            <a:lvl5pPr marL="4415820" indent="0" algn="ctr">
              <a:buNone/>
              <a:defRPr sz="3863"/>
            </a:lvl5pPr>
            <a:lvl6pPr marL="5519776" indent="0" algn="ctr">
              <a:buNone/>
              <a:defRPr sz="3863"/>
            </a:lvl6pPr>
            <a:lvl7pPr marL="6623731" indent="0" algn="ctr">
              <a:buNone/>
              <a:defRPr sz="3863"/>
            </a:lvl7pPr>
            <a:lvl8pPr marL="7727686" indent="0" algn="ctr">
              <a:buNone/>
              <a:defRPr sz="3863"/>
            </a:lvl8pPr>
            <a:lvl9pPr marL="8831641" indent="0" algn="ctr">
              <a:buNone/>
              <a:defRPr sz="3863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F2EDB-CC59-4CAA-8296-3F3DE7A7E63D}" type="datetimeFigureOut">
              <a:rPr lang="it-IT" smtClean="0"/>
              <a:t>02/07/2024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BE3CC-764F-45E5-A4D6-1506E571927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821409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F2EDB-CC59-4CAA-8296-3F3DE7A7E63D}" type="datetimeFigureOut">
              <a:rPr lang="it-IT" smtClean="0"/>
              <a:t>02/07/2024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BE3CC-764F-45E5-A4D6-1506E571927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189605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7003332" y="881625"/>
            <a:ext cx="5123274" cy="1403316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33509" y="881625"/>
            <a:ext cx="15072822" cy="1403316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F2EDB-CC59-4CAA-8296-3F3DE7A7E63D}" type="datetimeFigureOut">
              <a:rPr lang="it-IT" smtClean="0"/>
              <a:t>02/07/2024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BE3CC-764F-45E5-A4D6-1506E571927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126702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F2EDB-CC59-4CAA-8296-3F3DE7A7E63D}" type="datetimeFigureOut">
              <a:rPr lang="it-IT" smtClean="0"/>
              <a:t>02/07/2024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BE3CC-764F-45E5-A4D6-1506E571927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066214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1134" y="4128309"/>
            <a:ext cx="20493097" cy="6888171"/>
          </a:xfrm>
        </p:spPr>
        <p:txBody>
          <a:bodyPr anchor="b"/>
          <a:lstStyle>
            <a:lvl1pPr>
              <a:defRPr sz="14488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1134" y="11081645"/>
            <a:ext cx="20493097" cy="3622327"/>
          </a:xfrm>
        </p:spPr>
        <p:txBody>
          <a:bodyPr/>
          <a:lstStyle>
            <a:lvl1pPr marL="0" indent="0">
              <a:buNone/>
              <a:defRPr sz="5795">
                <a:solidFill>
                  <a:schemeClr val="tx1"/>
                </a:solidFill>
              </a:defRPr>
            </a:lvl1pPr>
            <a:lvl2pPr marL="1103955" indent="0">
              <a:buNone/>
              <a:defRPr sz="4829">
                <a:solidFill>
                  <a:schemeClr val="tx1">
                    <a:tint val="75000"/>
                  </a:schemeClr>
                </a:solidFill>
              </a:defRPr>
            </a:lvl2pPr>
            <a:lvl3pPr marL="2207910" indent="0">
              <a:buNone/>
              <a:defRPr sz="4346">
                <a:solidFill>
                  <a:schemeClr val="tx1">
                    <a:tint val="75000"/>
                  </a:schemeClr>
                </a:solidFill>
              </a:defRPr>
            </a:lvl3pPr>
            <a:lvl4pPr marL="3311865" indent="0">
              <a:buNone/>
              <a:defRPr sz="3863">
                <a:solidFill>
                  <a:schemeClr val="tx1">
                    <a:tint val="75000"/>
                  </a:schemeClr>
                </a:solidFill>
              </a:defRPr>
            </a:lvl4pPr>
            <a:lvl5pPr marL="4415820" indent="0">
              <a:buNone/>
              <a:defRPr sz="3863">
                <a:solidFill>
                  <a:schemeClr val="tx1">
                    <a:tint val="75000"/>
                  </a:schemeClr>
                </a:solidFill>
              </a:defRPr>
            </a:lvl5pPr>
            <a:lvl6pPr marL="5519776" indent="0">
              <a:buNone/>
              <a:defRPr sz="3863">
                <a:solidFill>
                  <a:schemeClr val="tx1">
                    <a:tint val="75000"/>
                  </a:schemeClr>
                </a:solidFill>
              </a:defRPr>
            </a:lvl6pPr>
            <a:lvl7pPr marL="6623731" indent="0">
              <a:buNone/>
              <a:defRPr sz="3863">
                <a:solidFill>
                  <a:schemeClr val="tx1">
                    <a:tint val="75000"/>
                  </a:schemeClr>
                </a:solidFill>
              </a:defRPr>
            </a:lvl7pPr>
            <a:lvl8pPr marL="7727686" indent="0">
              <a:buNone/>
              <a:defRPr sz="3863">
                <a:solidFill>
                  <a:schemeClr val="tx1">
                    <a:tint val="75000"/>
                  </a:schemeClr>
                </a:solidFill>
              </a:defRPr>
            </a:lvl8pPr>
            <a:lvl9pPr marL="8831641" indent="0">
              <a:buNone/>
              <a:defRPr sz="386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F2EDB-CC59-4CAA-8296-3F3DE7A7E63D}" type="datetimeFigureOut">
              <a:rPr lang="it-IT" smtClean="0"/>
              <a:t>02/07/2024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BE3CC-764F-45E5-A4D6-1506E571927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165498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3508" y="4408124"/>
            <a:ext cx="10098048" cy="10506669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28557" y="4408124"/>
            <a:ext cx="10098048" cy="10506669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F2EDB-CC59-4CAA-8296-3F3DE7A7E63D}" type="datetimeFigureOut">
              <a:rPr lang="it-IT" smtClean="0"/>
              <a:t>02/07/2024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BE3CC-764F-45E5-A4D6-1506E571927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335141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36603" y="881629"/>
            <a:ext cx="20493097" cy="3200682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36605" y="4059308"/>
            <a:ext cx="10051640" cy="1989404"/>
          </a:xfrm>
        </p:spPr>
        <p:txBody>
          <a:bodyPr anchor="b"/>
          <a:lstStyle>
            <a:lvl1pPr marL="0" indent="0">
              <a:buNone/>
              <a:defRPr sz="5795" b="1"/>
            </a:lvl1pPr>
            <a:lvl2pPr marL="1103955" indent="0">
              <a:buNone/>
              <a:defRPr sz="4829" b="1"/>
            </a:lvl2pPr>
            <a:lvl3pPr marL="2207910" indent="0">
              <a:buNone/>
              <a:defRPr sz="4346" b="1"/>
            </a:lvl3pPr>
            <a:lvl4pPr marL="3311865" indent="0">
              <a:buNone/>
              <a:defRPr sz="3863" b="1"/>
            </a:lvl4pPr>
            <a:lvl5pPr marL="4415820" indent="0">
              <a:buNone/>
              <a:defRPr sz="3863" b="1"/>
            </a:lvl5pPr>
            <a:lvl6pPr marL="5519776" indent="0">
              <a:buNone/>
              <a:defRPr sz="3863" b="1"/>
            </a:lvl6pPr>
            <a:lvl7pPr marL="6623731" indent="0">
              <a:buNone/>
              <a:defRPr sz="3863" b="1"/>
            </a:lvl7pPr>
            <a:lvl8pPr marL="7727686" indent="0">
              <a:buNone/>
              <a:defRPr sz="3863" b="1"/>
            </a:lvl8pPr>
            <a:lvl9pPr marL="8831641" indent="0">
              <a:buNone/>
              <a:defRPr sz="3863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36605" y="6048713"/>
            <a:ext cx="10051640" cy="8896745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028558" y="4059308"/>
            <a:ext cx="10101143" cy="1989404"/>
          </a:xfrm>
        </p:spPr>
        <p:txBody>
          <a:bodyPr anchor="b"/>
          <a:lstStyle>
            <a:lvl1pPr marL="0" indent="0">
              <a:buNone/>
              <a:defRPr sz="5795" b="1"/>
            </a:lvl1pPr>
            <a:lvl2pPr marL="1103955" indent="0">
              <a:buNone/>
              <a:defRPr sz="4829" b="1"/>
            </a:lvl2pPr>
            <a:lvl3pPr marL="2207910" indent="0">
              <a:buNone/>
              <a:defRPr sz="4346" b="1"/>
            </a:lvl3pPr>
            <a:lvl4pPr marL="3311865" indent="0">
              <a:buNone/>
              <a:defRPr sz="3863" b="1"/>
            </a:lvl4pPr>
            <a:lvl5pPr marL="4415820" indent="0">
              <a:buNone/>
              <a:defRPr sz="3863" b="1"/>
            </a:lvl5pPr>
            <a:lvl6pPr marL="5519776" indent="0">
              <a:buNone/>
              <a:defRPr sz="3863" b="1"/>
            </a:lvl6pPr>
            <a:lvl7pPr marL="6623731" indent="0">
              <a:buNone/>
              <a:defRPr sz="3863" b="1"/>
            </a:lvl7pPr>
            <a:lvl8pPr marL="7727686" indent="0">
              <a:buNone/>
              <a:defRPr sz="3863" b="1"/>
            </a:lvl8pPr>
            <a:lvl9pPr marL="8831641" indent="0">
              <a:buNone/>
              <a:defRPr sz="3863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028558" y="6048713"/>
            <a:ext cx="10101143" cy="8896745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F2EDB-CC59-4CAA-8296-3F3DE7A7E63D}" type="datetimeFigureOut">
              <a:rPr lang="it-IT" smtClean="0"/>
              <a:t>02/07/2024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BE3CC-764F-45E5-A4D6-1506E571927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1544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F2EDB-CC59-4CAA-8296-3F3DE7A7E63D}" type="datetimeFigureOut">
              <a:rPr lang="it-IT" smtClean="0"/>
              <a:t>02/07/2024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BE3CC-764F-45E5-A4D6-1506E571927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9739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F2EDB-CC59-4CAA-8296-3F3DE7A7E63D}" type="datetimeFigureOut">
              <a:rPr lang="it-IT" smtClean="0"/>
              <a:t>02/07/2024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BE3CC-764F-45E5-A4D6-1506E571927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717798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36602" y="1103948"/>
            <a:ext cx="7663255" cy="3863816"/>
          </a:xfrm>
        </p:spPr>
        <p:txBody>
          <a:bodyPr anchor="b"/>
          <a:lstStyle>
            <a:lvl1pPr>
              <a:defRPr sz="7727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101143" y="2384224"/>
            <a:ext cx="12028557" cy="11767774"/>
          </a:xfrm>
        </p:spPr>
        <p:txBody>
          <a:bodyPr/>
          <a:lstStyle>
            <a:lvl1pPr>
              <a:defRPr sz="7727"/>
            </a:lvl1pPr>
            <a:lvl2pPr>
              <a:defRPr sz="6761"/>
            </a:lvl2pPr>
            <a:lvl3pPr>
              <a:defRPr sz="5795"/>
            </a:lvl3pPr>
            <a:lvl4pPr>
              <a:defRPr sz="4829"/>
            </a:lvl4pPr>
            <a:lvl5pPr>
              <a:defRPr sz="4829"/>
            </a:lvl5pPr>
            <a:lvl6pPr>
              <a:defRPr sz="4829"/>
            </a:lvl6pPr>
            <a:lvl7pPr>
              <a:defRPr sz="4829"/>
            </a:lvl7pPr>
            <a:lvl8pPr>
              <a:defRPr sz="4829"/>
            </a:lvl8pPr>
            <a:lvl9pPr>
              <a:defRPr sz="4829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36602" y="4967764"/>
            <a:ext cx="7663255" cy="9203397"/>
          </a:xfrm>
        </p:spPr>
        <p:txBody>
          <a:bodyPr/>
          <a:lstStyle>
            <a:lvl1pPr marL="0" indent="0">
              <a:buNone/>
              <a:defRPr sz="3863"/>
            </a:lvl1pPr>
            <a:lvl2pPr marL="1103955" indent="0">
              <a:buNone/>
              <a:defRPr sz="3380"/>
            </a:lvl2pPr>
            <a:lvl3pPr marL="2207910" indent="0">
              <a:buNone/>
              <a:defRPr sz="2898"/>
            </a:lvl3pPr>
            <a:lvl4pPr marL="3311865" indent="0">
              <a:buNone/>
              <a:defRPr sz="2415"/>
            </a:lvl4pPr>
            <a:lvl5pPr marL="4415820" indent="0">
              <a:buNone/>
              <a:defRPr sz="2415"/>
            </a:lvl5pPr>
            <a:lvl6pPr marL="5519776" indent="0">
              <a:buNone/>
              <a:defRPr sz="2415"/>
            </a:lvl6pPr>
            <a:lvl7pPr marL="6623731" indent="0">
              <a:buNone/>
              <a:defRPr sz="2415"/>
            </a:lvl7pPr>
            <a:lvl8pPr marL="7727686" indent="0">
              <a:buNone/>
              <a:defRPr sz="2415"/>
            </a:lvl8pPr>
            <a:lvl9pPr marL="8831641" indent="0">
              <a:buNone/>
              <a:defRPr sz="2415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F2EDB-CC59-4CAA-8296-3F3DE7A7E63D}" type="datetimeFigureOut">
              <a:rPr lang="it-IT" smtClean="0"/>
              <a:t>02/07/2024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BE3CC-764F-45E5-A4D6-1506E571927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29389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36602" y="1103948"/>
            <a:ext cx="7663255" cy="3863816"/>
          </a:xfrm>
        </p:spPr>
        <p:txBody>
          <a:bodyPr anchor="b"/>
          <a:lstStyle>
            <a:lvl1pPr>
              <a:defRPr sz="7727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101143" y="2384224"/>
            <a:ext cx="12028557" cy="11767774"/>
          </a:xfrm>
        </p:spPr>
        <p:txBody>
          <a:bodyPr anchor="t"/>
          <a:lstStyle>
            <a:lvl1pPr marL="0" indent="0">
              <a:buNone/>
              <a:defRPr sz="7727"/>
            </a:lvl1pPr>
            <a:lvl2pPr marL="1103955" indent="0">
              <a:buNone/>
              <a:defRPr sz="6761"/>
            </a:lvl2pPr>
            <a:lvl3pPr marL="2207910" indent="0">
              <a:buNone/>
              <a:defRPr sz="5795"/>
            </a:lvl3pPr>
            <a:lvl4pPr marL="3311865" indent="0">
              <a:buNone/>
              <a:defRPr sz="4829"/>
            </a:lvl4pPr>
            <a:lvl5pPr marL="4415820" indent="0">
              <a:buNone/>
              <a:defRPr sz="4829"/>
            </a:lvl5pPr>
            <a:lvl6pPr marL="5519776" indent="0">
              <a:buNone/>
              <a:defRPr sz="4829"/>
            </a:lvl6pPr>
            <a:lvl7pPr marL="6623731" indent="0">
              <a:buNone/>
              <a:defRPr sz="4829"/>
            </a:lvl7pPr>
            <a:lvl8pPr marL="7727686" indent="0">
              <a:buNone/>
              <a:defRPr sz="4829"/>
            </a:lvl8pPr>
            <a:lvl9pPr marL="8831641" indent="0">
              <a:buNone/>
              <a:defRPr sz="4829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36602" y="4967764"/>
            <a:ext cx="7663255" cy="9203397"/>
          </a:xfrm>
        </p:spPr>
        <p:txBody>
          <a:bodyPr/>
          <a:lstStyle>
            <a:lvl1pPr marL="0" indent="0">
              <a:buNone/>
              <a:defRPr sz="3863"/>
            </a:lvl1pPr>
            <a:lvl2pPr marL="1103955" indent="0">
              <a:buNone/>
              <a:defRPr sz="3380"/>
            </a:lvl2pPr>
            <a:lvl3pPr marL="2207910" indent="0">
              <a:buNone/>
              <a:defRPr sz="2898"/>
            </a:lvl3pPr>
            <a:lvl4pPr marL="3311865" indent="0">
              <a:buNone/>
              <a:defRPr sz="2415"/>
            </a:lvl4pPr>
            <a:lvl5pPr marL="4415820" indent="0">
              <a:buNone/>
              <a:defRPr sz="2415"/>
            </a:lvl5pPr>
            <a:lvl6pPr marL="5519776" indent="0">
              <a:buNone/>
              <a:defRPr sz="2415"/>
            </a:lvl6pPr>
            <a:lvl7pPr marL="6623731" indent="0">
              <a:buNone/>
              <a:defRPr sz="2415"/>
            </a:lvl7pPr>
            <a:lvl8pPr marL="7727686" indent="0">
              <a:buNone/>
              <a:defRPr sz="2415"/>
            </a:lvl8pPr>
            <a:lvl9pPr marL="8831641" indent="0">
              <a:buNone/>
              <a:defRPr sz="2415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F2EDB-CC59-4CAA-8296-3F3DE7A7E63D}" type="datetimeFigureOut">
              <a:rPr lang="it-IT" smtClean="0"/>
              <a:t>02/07/2024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BE3CC-764F-45E5-A4D6-1506E571927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30537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33508" y="881629"/>
            <a:ext cx="20493097" cy="32006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33508" y="4408124"/>
            <a:ext cx="20493097" cy="105066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633508" y="15347941"/>
            <a:ext cx="5346025" cy="8816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89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8F2EDB-CC59-4CAA-8296-3F3DE7A7E63D}" type="datetimeFigureOut">
              <a:rPr lang="it-IT" smtClean="0"/>
              <a:t>02/07/2024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870538" y="15347941"/>
            <a:ext cx="8019038" cy="8816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9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6780580" y="15347941"/>
            <a:ext cx="5346025" cy="8816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9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6BE3CC-764F-45E5-A4D6-1506E571927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851767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2207910" rtl="0" eaLnBrk="1" latinLnBrk="0" hangingPunct="1">
        <a:lnSpc>
          <a:spcPct val="90000"/>
        </a:lnSpc>
        <a:spcBef>
          <a:spcPct val="0"/>
        </a:spcBef>
        <a:buNone/>
        <a:defRPr sz="1062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51978" indent="-551978" algn="l" defTabSz="2207910" rtl="0" eaLnBrk="1" latinLnBrk="0" hangingPunct="1">
        <a:lnSpc>
          <a:spcPct val="90000"/>
        </a:lnSpc>
        <a:spcBef>
          <a:spcPts val="2415"/>
        </a:spcBef>
        <a:buFont typeface="Arial" panose="020B0604020202020204" pitchFamily="34" charset="0"/>
        <a:buChar char="•"/>
        <a:defRPr sz="6761" kern="1200">
          <a:solidFill>
            <a:schemeClr val="tx1"/>
          </a:solidFill>
          <a:latin typeface="+mn-lt"/>
          <a:ea typeface="+mn-ea"/>
          <a:cs typeface="+mn-cs"/>
        </a:defRPr>
      </a:lvl1pPr>
      <a:lvl2pPr marL="1655933" indent="-551978" algn="l" defTabSz="2207910" rtl="0" eaLnBrk="1" latinLnBrk="0" hangingPunct="1">
        <a:lnSpc>
          <a:spcPct val="90000"/>
        </a:lnSpc>
        <a:spcBef>
          <a:spcPts val="1207"/>
        </a:spcBef>
        <a:buFont typeface="Arial" panose="020B0604020202020204" pitchFamily="34" charset="0"/>
        <a:buChar char="•"/>
        <a:defRPr sz="5795" kern="1200">
          <a:solidFill>
            <a:schemeClr val="tx1"/>
          </a:solidFill>
          <a:latin typeface="+mn-lt"/>
          <a:ea typeface="+mn-ea"/>
          <a:cs typeface="+mn-cs"/>
        </a:defRPr>
      </a:lvl2pPr>
      <a:lvl3pPr marL="2759888" indent="-551978" algn="l" defTabSz="2207910" rtl="0" eaLnBrk="1" latinLnBrk="0" hangingPunct="1">
        <a:lnSpc>
          <a:spcPct val="90000"/>
        </a:lnSpc>
        <a:spcBef>
          <a:spcPts val="1207"/>
        </a:spcBef>
        <a:buFont typeface="Arial" panose="020B0604020202020204" pitchFamily="34" charset="0"/>
        <a:buChar char="•"/>
        <a:defRPr sz="4829" kern="1200">
          <a:solidFill>
            <a:schemeClr val="tx1"/>
          </a:solidFill>
          <a:latin typeface="+mn-lt"/>
          <a:ea typeface="+mn-ea"/>
          <a:cs typeface="+mn-cs"/>
        </a:defRPr>
      </a:lvl3pPr>
      <a:lvl4pPr marL="3863843" indent="-551978" algn="l" defTabSz="2207910" rtl="0" eaLnBrk="1" latinLnBrk="0" hangingPunct="1">
        <a:lnSpc>
          <a:spcPct val="90000"/>
        </a:lnSpc>
        <a:spcBef>
          <a:spcPts val="1207"/>
        </a:spcBef>
        <a:buFont typeface="Arial" panose="020B0604020202020204" pitchFamily="34" charset="0"/>
        <a:buChar char="•"/>
        <a:defRPr sz="4346" kern="1200">
          <a:solidFill>
            <a:schemeClr val="tx1"/>
          </a:solidFill>
          <a:latin typeface="+mn-lt"/>
          <a:ea typeface="+mn-ea"/>
          <a:cs typeface="+mn-cs"/>
        </a:defRPr>
      </a:lvl4pPr>
      <a:lvl5pPr marL="4967798" indent="-551978" algn="l" defTabSz="2207910" rtl="0" eaLnBrk="1" latinLnBrk="0" hangingPunct="1">
        <a:lnSpc>
          <a:spcPct val="90000"/>
        </a:lnSpc>
        <a:spcBef>
          <a:spcPts val="1207"/>
        </a:spcBef>
        <a:buFont typeface="Arial" panose="020B0604020202020204" pitchFamily="34" charset="0"/>
        <a:buChar char="•"/>
        <a:defRPr sz="4346" kern="1200">
          <a:solidFill>
            <a:schemeClr val="tx1"/>
          </a:solidFill>
          <a:latin typeface="+mn-lt"/>
          <a:ea typeface="+mn-ea"/>
          <a:cs typeface="+mn-cs"/>
        </a:defRPr>
      </a:lvl5pPr>
      <a:lvl6pPr marL="6071753" indent="-551978" algn="l" defTabSz="2207910" rtl="0" eaLnBrk="1" latinLnBrk="0" hangingPunct="1">
        <a:lnSpc>
          <a:spcPct val="90000"/>
        </a:lnSpc>
        <a:spcBef>
          <a:spcPts val="1207"/>
        </a:spcBef>
        <a:buFont typeface="Arial" panose="020B0604020202020204" pitchFamily="34" charset="0"/>
        <a:buChar char="•"/>
        <a:defRPr sz="4346" kern="1200">
          <a:solidFill>
            <a:schemeClr val="tx1"/>
          </a:solidFill>
          <a:latin typeface="+mn-lt"/>
          <a:ea typeface="+mn-ea"/>
          <a:cs typeface="+mn-cs"/>
        </a:defRPr>
      </a:lvl6pPr>
      <a:lvl7pPr marL="7175708" indent="-551978" algn="l" defTabSz="2207910" rtl="0" eaLnBrk="1" latinLnBrk="0" hangingPunct="1">
        <a:lnSpc>
          <a:spcPct val="90000"/>
        </a:lnSpc>
        <a:spcBef>
          <a:spcPts val="1207"/>
        </a:spcBef>
        <a:buFont typeface="Arial" panose="020B0604020202020204" pitchFamily="34" charset="0"/>
        <a:buChar char="•"/>
        <a:defRPr sz="4346" kern="1200">
          <a:solidFill>
            <a:schemeClr val="tx1"/>
          </a:solidFill>
          <a:latin typeface="+mn-lt"/>
          <a:ea typeface="+mn-ea"/>
          <a:cs typeface="+mn-cs"/>
        </a:defRPr>
      </a:lvl7pPr>
      <a:lvl8pPr marL="8279663" indent="-551978" algn="l" defTabSz="2207910" rtl="0" eaLnBrk="1" latinLnBrk="0" hangingPunct="1">
        <a:lnSpc>
          <a:spcPct val="90000"/>
        </a:lnSpc>
        <a:spcBef>
          <a:spcPts val="1207"/>
        </a:spcBef>
        <a:buFont typeface="Arial" panose="020B0604020202020204" pitchFamily="34" charset="0"/>
        <a:buChar char="•"/>
        <a:defRPr sz="4346" kern="1200">
          <a:solidFill>
            <a:schemeClr val="tx1"/>
          </a:solidFill>
          <a:latin typeface="+mn-lt"/>
          <a:ea typeface="+mn-ea"/>
          <a:cs typeface="+mn-cs"/>
        </a:defRPr>
      </a:lvl8pPr>
      <a:lvl9pPr marL="9383619" indent="-551978" algn="l" defTabSz="2207910" rtl="0" eaLnBrk="1" latinLnBrk="0" hangingPunct="1">
        <a:lnSpc>
          <a:spcPct val="90000"/>
        </a:lnSpc>
        <a:spcBef>
          <a:spcPts val="1207"/>
        </a:spcBef>
        <a:buFont typeface="Arial" panose="020B0604020202020204" pitchFamily="34" charset="0"/>
        <a:buChar char="•"/>
        <a:defRPr sz="434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207910" rtl="0" eaLnBrk="1" latinLnBrk="0" hangingPunct="1">
        <a:defRPr sz="4346" kern="1200">
          <a:solidFill>
            <a:schemeClr val="tx1"/>
          </a:solidFill>
          <a:latin typeface="+mn-lt"/>
          <a:ea typeface="+mn-ea"/>
          <a:cs typeface="+mn-cs"/>
        </a:defRPr>
      </a:lvl1pPr>
      <a:lvl2pPr marL="1103955" algn="l" defTabSz="2207910" rtl="0" eaLnBrk="1" latinLnBrk="0" hangingPunct="1">
        <a:defRPr sz="4346" kern="1200">
          <a:solidFill>
            <a:schemeClr val="tx1"/>
          </a:solidFill>
          <a:latin typeface="+mn-lt"/>
          <a:ea typeface="+mn-ea"/>
          <a:cs typeface="+mn-cs"/>
        </a:defRPr>
      </a:lvl2pPr>
      <a:lvl3pPr marL="2207910" algn="l" defTabSz="2207910" rtl="0" eaLnBrk="1" latinLnBrk="0" hangingPunct="1">
        <a:defRPr sz="4346" kern="1200">
          <a:solidFill>
            <a:schemeClr val="tx1"/>
          </a:solidFill>
          <a:latin typeface="+mn-lt"/>
          <a:ea typeface="+mn-ea"/>
          <a:cs typeface="+mn-cs"/>
        </a:defRPr>
      </a:lvl3pPr>
      <a:lvl4pPr marL="3311865" algn="l" defTabSz="2207910" rtl="0" eaLnBrk="1" latinLnBrk="0" hangingPunct="1">
        <a:defRPr sz="4346" kern="1200">
          <a:solidFill>
            <a:schemeClr val="tx1"/>
          </a:solidFill>
          <a:latin typeface="+mn-lt"/>
          <a:ea typeface="+mn-ea"/>
          <a:cs typeface="+mn-cs"/>
        </a:defRPr>
      </a:lvl4pPr>
      <a:lvl5pPr marL="4415820" algn="l" defTabSz="2207910" rtl="0" eaLnBrk="1" latinLnBrk="0" hangingPunct="1">
        <a:defRPr sz="4346" kern="1200">
          <a:solidFill>
            <a:schemeClr val="tx1"/>
          </a:solidFill>
          <a:latin typeface="+mn-lt"/>
          <a:ea typeface="+mn-ea"/>
          <a:cs typeface="+mn-cs"/>
        </a:defRPr>
      </a:lvl5pPr>
      <a:lvl6pPr marL="5519776" algn="l" defTabSz="2207910" rtl="0" eaLnBrk="1" latinLnBrk="0" hangingPunct="1">
        <a:defRPr sz="4346" kern="1200">
          <a:solidFill>
            <a:schemeClr val="tx1"/>
          </a:solidFill>
          <a:latin typeface="+mn-lt"/>
          <a:ea typeface="+mn-ea"/>
          <a:cs typeface="+mn-cs"/>
        </a:defRPr>
      </a:lvl6pPr>
      <a:lvl7pPr marL="6623731" algn="l" defTabSz="2207910" rtl="0" eaLnBrk="1" latinLnBrk="0" hangingPunct="1">
        <a:defRPr sz="4346" kern="1200">
          <a:solidFill>
            <a:schemeClr val="tx1"/>
          </a:solidFill>
          <a:latin typeface="+mn-lt"/>
          <a:ea typeface="+mn-ea"/>
          <a:cs typeface="+mn-cs"/>
        </a:defRPr>
      </a:lvl7pPr>
      <a:lvl8pPr marL="7727686" algn="l" defTabSz="2207910" rtl="0" eaLnBrk="1" latinLnBrk="0" hangingPunct="1">
        <a:defRPr sz="4346" kern="1200">
          <a:solidFill>
            <a:schemeClr val="tx1"/>
          </a:solidFill>
          <a:latin typeface="+mn-lt"/>
          <a:ea typeface="+mn-ea"/>
          <a:cs typeface="+mn-cs"/>
        </a:defRPr>
      </a:lvl8pPr>
      <a:lvl9pPr marL="8831641" algn="l" defTabSz="2207910" rtl="0" eaLnBrk="1" latinLnBrk="0" hangingPunct="1">
        <a:defRPr sz="434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Obdélník 28">
            <a:extLst>
              <a:ext uri="{FF2B5EF4-FFF2-40B4-BE49-F238E27FC236}">
                <a16:creationId xmlns:a16="http://schemas.microsoft.com/office/drawing/2014/main" id="{89316DF1-3E89-4565-B070-0ABC4B1857DD}"/>
              </a:ext>
            </a:extLst>
          </p:cNvPr>
          <p:cNvSpPr/>
          <p:nvPr/>
        </p:nvSpPr>
        <p:spPr>
          <a:xfrm>
            <a:off x="2" y="1"/>
            <a:ext cx="23760112" cy="2304000"/>
          </a:xfrm>
          <a:prstGeom prst="rect">
            <a:avLst/>
          </a:prstGeom>
          <a:solidFill>
            <a:srgbClr val="367259"/>
          </a:solidFill>
          <a:ln w="381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256162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sz="4015"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Obdélník 29">
            <a:extLst>
              <a:ext uri="{FF2B5EF4-FFF2-40B4-BE49-F238E27FC236}">
                <a16:creationId xmlns:a16="http://schemas.microsoft.com/office/drawing/2014/main" id="{49EAFBCD-35A4-4BD6-A714-B6B6D1408854}"/>
              </a:ext>
            </a:extLst>
          </p:cNvPr>
          <p:cNvSpPr/>
          <p:nvPr/>
        </p:nvSpPr>
        <p:spPr>
          <a:xfrm>
            <a:off x="0" y="-1"/>
            <a:ext cx="23760113" cy="2184631"/>
          </a:xfrm>
          <a:prstGeom prst="rect">
            <a:avLst/>
          </a:prstGeom>
          <a:solidFill>
            <a:srgbClr val="97CCBC"/>
          </a:solidFill>
          <a:ln w="381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256162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sz="4015">
              <a:solidFill>
                <a:srgbClr val="52112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TextovéPole 5">
            <a:extLst>
              <a:ext uri="{FF2B5EF4-FFF2-40B4-BE49-F238E27FC236}">
                <a16:creationId xmlns:a16="http://schemas.microsoft.com/office/drawing/2014/main" id="{EA01F38B-4FB8-47D9-95E1-15240B47AB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16933" y="254497"/>
            <a:ext cx="17961845" cy="1675024"/>
          </a:xfrm>
          <a:prstGeom prst="roundRect">
            <a:avLst/>
          </a:prstGeom>
          <a:noFill/>
          <a:ln>
            <a:noFill/>
          </a:ln>
        </p:spPr>
        <p:txBody>
          <a:bodyPr wrap="none" lIns="36000" rIns="36000">
            <a:normAutofit lnSpcReduction="10000"/>
          </a:bodyPr>
          <a:lstStyle>
            <a:lvl1pPr>
              <a:defRPr sz="40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203835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203835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203835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203835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GB" altLang="cs-CZ" sz="9600" b="1" kern="1100" dirty="0">
                <a:solidFill>
                  <a:srgbClr val="367259"/>
                </a:solidFill>
                <a:latin typeface="Arial" panose="020B0604020202020204" pitchFamily="34" charset="0"/>
                <a:cs typeface="Tahoma" panose="020B0604030504040204" pitchFamily="34" charset="0"/>
              </a:rPr>
              <a:t>TITLE</a:t>
            </a:r>
            <a:endParaRPr lang="cs-CZ" altLang="cs-CZ" sz="9600" b="1" kern="1100" dirty="0">
              <a:solidFill>
                <a:srgbClr val="367259"/>
              </a:solidFill>
              <a:latin typeface="Arial" panose="020B0604020202020204" pitchFamily="34" charset="0"/>
              <a:cs typeface="Tahoma" panose="020B0604030504040204" pitchFamily="34" charset="0"/>
            </a:endParaRPr>
          </a:p>
        </p:txBody>
      </p:sp>
      <p:sp>
        <p:nvSpPr>
          <p:cNvPr id="42" name="TextovéPole 8">
            <a:extLst>
              <a:ext uri="{FF2B5EF4-FFF2-40B4-BE49-F238E27FC236}">
                <a16:creationId xmlns:a16="http://schemas.microsoft.com/office/drawing/2014/main" id="{1F943D77-63E1-46A5-BC8D-1E305CF272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7089" y="4082696"/>
            <a:ext cx="11556000" cy="578882"/>
          </a:xfrm>
          <a:prstGeom prst="roundRect">
            <a:avLst/>
          </a:prstGeom>
          <a:solidFill>
            <a:srgbClr val="97CCBC"/>
          </a:solidFill>
          <a:ln>
            <a:solidFill>
              <a:srgbClr val="367259"/>
            </a:solidFill>
          </a:ln>
        </p:spPr>
        <p:txBody>
          <a:bodyPr wrap="square">
            <a:spAutoFit/>
          </a:bodyPr>
          <a:lstStyle>
            <a:lvl1pPr>
              <a:defRPr sz="47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47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47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47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47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2374900" fontAlgn="base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2374900" fontAlgn="base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2374900" fontAlgn="base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2374900" fontAlgn="base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defTabSz="203918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b="1" dirty="0">
                <a:solidFill>
                  <a:srgbClr val="367259"/>
                </a:solidFill>
                <a:latin typeface="Arial" panose="020B0604020202020204" pitchFamily="34" charset="0"/>
              </a:rPr>
              <a:t>Background</a:t>
            </a:r>
            <a:endParaRPr lang="cs-CZ" sz="2800" b="1" dirty="0">
              <a:solidFill>
                <a:srgbClr val="367259"/>
              </a:solidFill>
              <a:latin typeface="Arial" panose="020B0604020202020204" pitchFamily="34" charset="0"/>
            </a:endParaRPr>
          </a:p>
        </p:txBody>
      </p:sp>
      <p:sp>
        <p:nvSpPr>
          <p:cNvPr id="43" name="TextovéPole 8">
            <a:extLst>
              <a:ext uri="{FF2B5EF4-FFF2-40B4-BE49-F238E27FC236}">
                <a16:creationId xmlns:a16="http://schemas.microsoft.com/office/drawing/2014/main" id="{BCEBE257-EC94-45A7-8651-B38B126921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064936" y="4100431"/>
            <a:ext cx="11556000" cy="578882"/>
          </a:xfrm>
          <a:prstGeom prst="roundRect">
            <a:avLst/>
          </a:prstGeom>
          <a:solidFill>
            <a:srgbClr val="97CCBC"/>
          </a:solidFill>
          <a:ln>
            <a:solidFill>
              <a:srgbClr val="367259"/>
            </a:solidFill>
          </a:ln>
        </p:spPr>
        <p:txBody>
          <a:bodyPr wrap="square">
            <a:spAutoFit/>
          </a:bodyPr>
          <a:lstStyle>
            <a:lvl1pPr>
              <a:defRPr sz="47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47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47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47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47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2374900" fontAlgn="base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2374900" fontAlgn="base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2374900" fontAlgn="base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2374900" fontAlgn="base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defTabSz="203918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b="1" dirty="0">
                <a:solidFill>
                  <a:srgbClr val="367259"/>
                </a:solidFill>
                <a:latin typeface="Arial" panose="020B0604020202020204" pitchFamily="34" charset="0"/>
              </a:rPr>
              <a:t>Aim &amp; Methods</a:t>
            </a:r>
            <a:endParaRPr lang="cs-CZ" sz="2800" b="1" dirty="0">
              <a:solidFill>
                <a:srgbClr val="367259"/>
              </a:solidFill>
              <a:latin typeface="Arial" panose="020B0604020202020204" pitchFamily="34" charset="0"/>
            </a:endParaRPr>
          </a:p>
        </p:txBody>
      </p:sp>
      <p:sp>
        <p:nvSpPr>
          <p:cNvPr id="44" name="TextovéPole 8">
            <a:extLst>
              <a:ext uri="{FF2B5EF4-FFF2-40B4-BE49-F238E27FC236}">
                <a16:creationId xmlns:a16="http://schemas.microsoft.com/office/drawing/2014/main" id="{B8B6BDA7-6905-44B6-B3E3-470307A84B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2116" y="7818249"/>
            <a:ext cx="23508000" cy="578882"/>
          </a:xfrm>
          <a:prstGeom prst="roundRect">
            <a:avLst/>
          </a:prstGeom>
          <a:solidFill>
            <a:srgbClr val="97CCBC"/>
          </a:solidFill>
          <a:ln>
            <a:solidFill>
              <a:srgbClr val="367259"/>
            </a:solidFill>
          </a:ln>
        </p:spPr>
        <p:txBody>
          <a:bodyPr wrap="square">
            <a:spAutoFit/>
          </a:bodyPr>
          <a:lstStyle>
            <a:lvl1pPr>
              <a:defRPr sz="47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47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47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47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47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2374900" fontAlgn="base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2374900" fontAlgn="base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2374900" fontAlgn="base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2374900" fontAlgn="base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defTabSz="203918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800" b="1" dirty="0" err="1">
                <a:solidFill>
                  <a:srgbClr val="367259"/>
                </a:solidFill>
                <a:latin typeface="Arial" panose="020B0604020202020204" pitchFamily="34" charset="0"/>
              </a:rPr>
              <a:t>Results</a:t>
            </a:r>
            <a:endParaRPr lang="cs-CZ" sz="2800" b="1" dirty="0">
              <a:solidFill>
                <a:srgbClr val="367259"/>
              </a:solidFill>
              <a:latin typeface="Arial" panose="020B0604020202020204" pitchFamily="34" charset="0"/>
            </a:endParaRPr>
          </a:p>
        </p:txBody>
      </p:sp>
      <p:sp>
        <p:nvSpPr>
          <p:cNvPr id="46" name="TextovéPole 8">
            <a:extLst>
              <a:ext uri="{FF2B5EF4-FFF2-40B4-BE49-F238E27FC236}">
                <a16:creationId xmlns:a16="http://schemas.microsoft.com/office/drawing/2014/main" id="{8CB134F5-A656-4365-AA03-2B5E64ED3C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997025" y="13432670"/>
            <a:ext cx="11556000" cy="578882"/>
          </a:xfrm>
          <a:prstGeom prst="roundRect">
            <a:avLst/>
          </a:prstGeom>
          <a:solidFill>
            <a:srgbClr val="97CCBC"/>
          </a:solidFill>
          <a:ln>
            <a:solidFill>
              <a:srgbClr val="367259"/>
            </a:solidFill>
          </a:ln>
        </p:spPr>
        <p:txBody>
          <a:bodyPr wrap="square">
            <a:spAutoFit/>
          </a:bodyPr>
          <a:lstStyle>
            <a:lvl1pPr>
              <a:defRPr sz="47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47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47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47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47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2374900" fontAlgn="base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2374900" fontAlgn="base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2374900" fontAlgn="base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2374900" fontAlgn="base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defTabSz="203918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b="1" dirty="0">
                <a:solidFill>
                  <a:srgbClr val="367259"/>
                </a:solidFill>
                <a:latin typeface="Arial" panose="020B0604020202020204" pitchFamily="34" charset="0"/>
              </a:rPr>
              <a:t>Conclusion</a:t>
            </a:r>
            <a:endParaRPr lang="cs-CZ" sz="2800" b="1" dirty="0">
              <a:solidFill>
                <a:srgbClr val="367259"/>
              </a:solidFill>
              <a:latin typeface="Arial" panose="020B0604020202020204" pitchFamily="34" charset="0"/>
            </a:endParaRPr>
          </a:p>
        </p:txBody>
      </p:sp>
      <p:cxnSp>
        <p:nvCxnSpPr>
          <p:cNvPr id="58" name="Connettore diritto 57">
            <a:extLst>
              <a:ext uri="{FF2B5EF4-FFF2-40B4-BE49-F238E27FC236}">
                <a16:creationId xmlns:a16="http://schemas.microsoft.com/office/drawing/2014/main" id="{FC1420E4-F8B6-479C-83F7-69B7C0337741}"/>
              </a:ext>
            </a:extLst>
          </p:cNvPr>
          <p:cNvCxnSpPr>
            <a:cxnSpLocks/>
          </p:cNvCxnSpPr>
          <p:nvPr/>
        </p:nvCxnSpPr>
        <p:spPr>
          <a:xfrm>
            <a:off x="719899" y="3816193"/>
            <a:ext cx="22248000" cy="0"/>
          </a:xfrm>
          <a:prstGeom prst="line">
            <a:avLst/>
          </a:prstGeom>
          <a:ln cmpd="sng">
            <a:solidFill>
              <a:srgbClr val="521129">
                <a:alpha val="5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nettore diritto 64">
            <a:extLst>
              <a:ext uri="{FF2B5EF4-FFF2-40B4-BE49-F238E27FC236}">
                <a16:creationId xmlns:a16="http://schemas.microsoft.com/office/drawing/2014/main" id="{F0EE05C3-A3B8-4D41-A83A-EF1F0866AB44}"/>
              </a:ext>
            </a:extLst>
          </p:cNvPr>
          <p:cNvCxnSpPr>
            <a:cxnSpLocks/>
          </p:cNvCxnSpPr>
          <p:nvPr/>
        </p:nvCxnSpPr>
        <p:spPr>
          <a:xfrm>
            <a:off x="756056" y="15584368"/>
            <a:ext cx="22248000" cy="0"/>
          </a:xfrm>
          <a:prstGeom prst="line">
            <a:avLst/>
          </a:prstGeom>
          <a:ln w="38100" cmpd="sng">
            <a:solidFill>
              <a:srgbClr val="92D050">
                <a:alpha val="5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CED9639B-A5F2-1B5F-4AD4-6AC62455D05A}"/>
              </a:ext>
            </a:extLst>
          </p:cNvPr>
          <p:cNvSpPr txBox="1"/>
          <p:nvPr/>
        </p:nvSpPr>
        <p:spPr>
          <a:xfrm>
            <a:off x="2743302" y="2462419"/>
            <a:ext cx="183479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>
                <a:latin typeface="Arial" panose="020B0604020202020204" pitchFamily="34" charset="0"/>
                <a:cs typeface="Arial" panose="020B0604020202020204" pitchFamily="34" charset="0"/>
              </a:rPr>
              <a:t>Name Surname</a:t>
            </a:r>
            <a:r>
              <a:rPr lang="it-IT" sz="2400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1,2</a:t>
            </a:r>
            <a:r>
              <a:rPr lang="it-IT" sz="2400" b="1" dirty="0">
                <a:latin typeface="Arial" panose="020B0604020202020204" pitchFamily="34" charset="0"/>
                <a:cs typeface="Arial" panose="020B0604020202020204" pitchFamily="34" charset="0"/>
              </a:rPr>
              <a:t>, Name Surname</a:t>
            </a:r>
            <a:r>
              <a:rPr lang="it-IT" sz="2400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1,2</a:t>
            </a:r>
            <a:r>
              <a:rPr lang="it-IT" sz="2400" b="1" dirty="0">
                <a:latin typeface="Arial" panose="020B0604020202020204" pitchFamily="34" charset="0"/>
                <a:cs typeface="Arial" panose="020B0604020202020204" pitchFamily="34" charset="0"/>
              </a:rPr>
              <a:t>, ……………</a:t>
            </a: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ovéPole 7">
            <a:extLst>
              <a:ext uri="{FF2B5EF4-FFF2-40B4-BE49-F238E27FC236}">
                <a16:creationId xmlns:a16="http://schemas.microsoft.com/office/drawing/2014/main" id="{AD4D6317-8F3B-A76A-6719-C3CBE8CAF5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55804" y="3227633"/>
            <a:ext cx="18722974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72770" marR="518160" algn="ctr">
              <a:spcAft>
                <a:spcPts val="0"/>
              </a:spcAft>
            </a:pPr>
            <a:r>
              <a:rPr lang="it-IT" b="1" baseline="30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</a:t>
            </a:r>
            <a:r>
              <a:rPr lang="it-IT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affiliation #1</a:t>
            </a:r>
          </a:p>
          <a:p>
            <a:pPr marL="572770" marR="518160" algn="ctr"/>
            <a:r>
              <a:rPr lang="it-IT" b="1" baseline="30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</a:t>
            </a:r>
            <a:r>
              <a:rPr lang="it-IT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Iaffiliation #2</a:t>
            </a:r>
          </a:p>
          <a:p>
            <a:pPr marL="572770" marR="518160" algn="ctr">
              <a:spcAft>
                <a:spcPts val="0"/>
              </a:spcAft>
            </a:pPr>
            <a:endParaRPr lang="en-GB" b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67" name="CasellaDiTesto 66">
            <a:extLst>
              <a:ext uri="{FF2B5EF4-FFF2-40B4-BE49-F238E27FC236}">
                <a16:creationId xmlns:a16="http://schemas.microsoft.com/office/drawing/2014/main" id="{D7B5B0B9-BDEF-3C4A-CAB9-5270D6F4559F}"/>
              </a:ext>
            </a:extLst>
          </p:cNvPr>
          <p:cNvSpPr txBox="1"/>
          <p:nvPr/>
        </p:nvSpPr>
        <p:spPr>
          <a:xfrm>
            <a:off x="19132782" y="15706684"/>
            <a:ext cx="43744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Contacts: XXXXXXX</a:t>
            </a:r>
          </a:p>
        </p:txBody>
      </p:sp>
      <p:pic>
        <p:nvPicPr>
          <p:cNvPr id="9" name="Immagine 8">
            <a:extLst>
              <a:ext uri="{FF2B5EF4-FFF2-40B4-BE49-F238E27FC236}">
                <a16:creationId xmlns:a16="http://schemas.microsoft.com/office/drawing/2014/main" id="{C62D63DB-AD20-CDC8-4CE2-7C115C84EB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116" y="64041"/>
            <a:ext cx="2173724" cy="2197352"/>
          </a:xfrm>
          <a:prstGeom prst="rect">
            <a:avLst/>
          </a:prstGeom>
        </p:spPr>
      </p:pic>
      <p:sp>
        <p:nvSpPr>
          <p:cNvPr id="13" name="TextovéPole 8">
            <a:extLst>
              <a:ext uri="{FF2B5EF4-FFF2-40B4-BE49-F238E27FC236}">
                <a16:creationId xmlns:a16="http://schemas.microsoft.com/office/drawing/2014/main" id="{E183A31B-5820-0DFB-E931-367D0CFC7F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22264" y="8966649"/>
            <a:ext cx="3115584" cy="40011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sz="47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47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47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47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47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2374900" fontAlgn="base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2374900" fontAlgn="base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2374900" fontAlgn="base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2374900" fontAlgn="base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defTabSz="2039188" eaLnBrk="1" fontAlgn="auto" hangingPunct="1">
              <a:spcBef>
                <a:spcPts val="1199"/>
              </a:spcBef>
              <a:spcAft>
                <a:spcPts val="0"/>
              </a:spcAft>
              <a:defRPr/>
            </a:pPr>
            <a:r>
              <a:rPr lang="en-GB" sz="2000" dirty="0">
                <a:latin typeface="Arial" panose="020B0604020202020204" pitchFamily="34" charset="0"/>
              </a:rPr>
              <a:t>[size: </a:t>
            </a:r>
            <a:r>
              <a:rPr lang="cs-CZ" sz="2000" dirty="0">
                <a:latin typeface="Arial" panose="020B0604020202020204" pitchFamily="34" charset="0"/>
              </a:rPr>
              <a:t>2</a:t>
            </a:r>
            <a:r>
              <a:rPr lang="it-IT" sz="2000" dirty="0">
                <a:latin typeface="Arial" panose="020B0604020202020204" pitchFamily="34" charset="0"/>
              </a:rPr>
              <a:t>0</a:t>
            </a:r>
            <a:r>
              <a:rPr lang="cs-CZ" sz="2000" dirty="0">
                <a:latin typeface="Arial" panose="020B0604020202020204" pitchFamily="34" charset="0"/>
              </a:rPr>
              <a:t> </a:t>
            </a:r>
            <a:r>
              <a:rPr lang="en-GB" sz="2000" dirty="0">
                <a:latin typeface="Arial" panose="020B0604020202020204" pitchFamily="34" charset="0"/>
              </a:rPr>
              <a:t>p.] </a:t>
            </a:r>
            <a:r>
              <a:rPr lang="cs-CZ" sz="2000" dirty="0">
                <a:latin typeface="Arial" panose="020B0604020202020204" pitchFamily="34" charset="0"/>
              </a:rPr>
              <a:t>  </a:t>
            </a:r>
            <a:r>
              <a:rPr lang="it-IT" sz="2000" dirty="0" err="1">
                <a:latin typeface="Arial" panose="020B0604020202020204" pitchFamily="34" charset="0"/>
              </a:rPr>
              <a:t>Legends</a:t>
            </a:r>
            <a:endParaRPr lang="cs-CZ" sz="2000" dirty="0">
              <a:latin typeface="Arial" panose="020B0604020202020204" pitchFamily="34" charset="0"/>
            </a:endParaRPr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5274C987-1A35-9ABC-87D8-E868A29B4EA8}"/>
              </a:ext>
            </a:extLst>
          </p:cNvPr>
          <p:cNvSpPr txBox="1"/>
          <p:nvPr/>
        </p:nvSpPr>
        <p:spPr>
          <a:xfrm>
            <a:off x="21158674" y="2488179"/>
            <a:ext cx="256267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Insert</a:t>
            </a:r>
            <a:r>
              <a:rPr lang="it-IT" sz="20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it-IT" sz="2000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your</a:t>
            </a:r>
            <a:r>
              <a:rPr lang="it-IT" sz="20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Department logo </a:t>
            </a:r>
          </a:p>
        </p:txBody>
      </p:sp>
      <p:sp>
        <p:nvSpPr>
          <p:cNvPr id="19" name="CasellaDiTesto 18">
            <a:extLst>
              <a:ext uri="{FF2B5EF4-FFF2-40B4-BE49-F238E27FC236}">
                <a16:creationId xmlns:a16="http://schemas.microsoft.com/office/drawing/2014/main" id="{37225DD7-E0D1-A609-BAF4-FE655C952205}"/>
              </a:ext>
            </a:extLst>
          </p:cNvPr>
          <p:cNvSpPr txBox="1"/>
          <p:nvPr/>
        </p:nvSpPr>
        <p:spPr>
          <a:xfrm>
            <a:off x="314822" y="2452507"/>
            <a:ext cx="224098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Insert</a:t>
            </a:r>
            <a:r>
              <a:rPr lang="it-IT" sz="20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it-IT" sz="2000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your</a:t>
            </a:r>
            <a:r>
              <a:rPr lang="it-IT" sz="20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Institution logo </a:t>
            </a:r>
          </a:p>
        </p:txBody>
      </p:sp>
      <p:sp>
        <p:nvSpPr>
          <p:cNvPr id="20" name="CasellaDiTesto 19">
            <a:extLst>
              <a:ext uri="{FF2B5EF4-FFF2-40B4-BE49-F238E27FC236}">
                <a16:creationId xmlns:a16="http://schemas.microsoft.com/office/drawing/2014/main" id="{806A3852-566F-944B-2EA0-1B1CBCCDDE47}"/>
              </a:ext>
            </a:extLst>
          </p:cNvPr>
          <p:cNvSpPr txBox="1"/>
          <p:nvPr/>
        </p:nvSpPr>
        <p:spPr>
          <a:xfrm>
            <a:off x="3688980" y="316772"/>
            <a:ext cx="459221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dirty="0" err="1"/>
              <a:t>Feel</a:t>
            </a:r>
            <a:r>
              <a:rPr lang="it-IT" sz="3200" dirty="0"/>
              <a:t> free to use </a:t>
            </a:r>
            <a:r>
              <a:rPr lang="it-IT" sz="3200" dirty="0" err="1"/>
              <a:t>your</a:t>
            </a:r>
            <a:r>
              <a:rPr lang="it-IT" sz="3200" dirty="0"/>
              <a:t> </a:t>
            </a:r>
            <a:r>
              <a:rPr lang="it-IT" sz="3200" dirty="0" err="1"/>
              <a:t>preferred</a:t>
            </a:r>
            <a:r>
              <a:rPr lang="it-IT" sz="3200" dirty="0"/>
              <a:t> colors!!!</a:t>
            </a:r>
          </a:p>
        </p:txBody>
      </p:sp>
    </p:spTree>
    <p:extLst>
      <p:ext uri="{BB962C8B-B14F-4D97-AF65-F5344CB8AC3E}">
        <p14:creationId xmlns:p14="http://schemas.microsoft.com/office/powerpoint/2010/main" val="172516168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</TotalTime>
  <Words>47</Words>
  <Application>Microsoft Office PowerPoint</Application>
  <PresentationFormat>Personalizzato</PresentationFormat>
  <Paragraphs>13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di Office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Maria Battistoni</dc:creator>
  <cp:lastModifiedBy>FRANCESCA MARADONNA</cp:lastModifiedBy>
  <cp:revision>64</cp:revision>
  <cp:lastPrinted>2022-04-01T09:56:38Z</cp:lastPrinted>
  <dcterms:created xsi:type="dcterms:W3CDTF">2022-03-31T15:12:05Z</dcterms:created>
  <dcterms:modified xsi:type="dcterms:W3CDTF">2024-07-02T14:36:07Z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2ad0b24d-6422-44b0-b3de-abb3a9e8c81a_Enabled">
    <vt:lpwstr>true</vt:lpwstr>
  </property>
  <property fmtid="{D5CDD505-2E9C-101B-9397-08002B2CF9AE}" pid="3" name="MSIP_Label_2ad0b24d-6422-44b0-b3de-abb3a9e8c81a_SetDate">
    <vt:lpwstr>2023-05-09T21:51:06Z</vt:lpwstr>
  </property>
  <property fmtid="{D5CDD505-2E9C-101B-9397-08002B2CF9AE}" pid="4" name="MSIP_Label_2ad0b24d-6422-44b0-b3de-abb3a9e8c81a_Method">
    <vt:lpwstr>Standard</vt:lpwstr>
  </property>
  <property fmtid="{D5CDD505-2E9C-101B-9397-08002B2CF9AE}" pid="5" name="MSIP_Label_2ad0b24d-6422-44b0-b3de-abb3a9e8c81a_Name">
    <vt:lpwstr>defa4170-0d19-0005-0004-bc88714345d2</vt:lpwstr>
  </property>
  <property fmtid="{D5CDD505-2E9C-101B-9397-08002B2CF9AE}" pid="6" name="MSIP_Label_2ad0b24d-6422-44b0-b3de-abb3a9e8c81a_SiteId">
    <vt:lpwstr>2fcfe26a-bb62-46b0-b1e3-28f9da0c45fd</vt:lpwstr>
  </property>
  <property fmtid="{D5CDD505-2E9C-101B-9397-08002B2CF9AE}" pid="7" name="MSIP_Label_2ad0b24d-6422-44b0-b3de-abb3a9e8c81a_ActionId">
    <vt:lpwstr>786bf555-a7c1-4d1f-a610-4ddcba40885f</vt:lpwstr>
  </property>
  <property fmtid="{D5CDD505-2E9C-101B-9397-08002B2CF9AE}" pid="8" name="MSIP_Label_2ad0b24d-6422-44b0-b3de-abb3a9e8c81a_ContentBits">
    <vt:lpwstr>0</vt:lpwstr>
  </property>
</Properties>
</file>